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79" r:id="rId7"/>
    <p:sldId id="265" r:id="rId8"/>
    <p:sldId id="261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5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88" autoAdjust="0"/>
    <p:restoredTop sz="96323" autoAdjust="0"/>
  </p:normalViewPr>
  <p:slideViewPr>
    <p:cSldViewPr snapToGrid="0">
      <p:cViewPr varScale="1">
        <p:scale>
          <a:sx n="161" d="100"/>
          <a:sy n="161" d="100"/>
        </p:scale>
        <p:origin x="8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15859-7222-47BA-BCF5-402EDB967349}" type="datetimeFigureOut">
              <a:rPr lang="en-AU" smtClean="0"/>
              <a:t>18/11/2023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1452D-817F-4E8B-A314-99969B7A35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738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1452D-817F-4E8B-A314-99969B7A3505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3085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27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83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39496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908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35462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462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52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7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63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33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3799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94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63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67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6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5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2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reaching for a paper on a table full of paper and sticky notes">
            <a:extLst>
              <a:ext uri="{FF2B5EF4-FFF2-40B4-BE49-F238E27FC236}">
                <a16:creationId xmlns:a16="http://schemas.microsoft.com/office/drawing/2014/main" id="{C42EEB68-A3FF-26F7-F692-974E0E6996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46" b="75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EEDFFD-7337-E91B-ADCB-EFE1E6CDB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>
              <a:alpha val="8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AU">
                <a:solidFill>
                  <a:schemeClr val="tx1"/>
                </a:solidFill>
              </a:rPr>
              <a:t>Portfolio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B13F9E-CA3F-262E-9C58-9C8BDF7A04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By Philip Mills</a:t>
            </a:r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7F2E18FD-A5ED-8D8F-0033-D4DE259FA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3386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855"/>
    </mc:Choice>
    <mc:Fallback>
      <p:transition spd="slow" advTm="17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Wireframes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3BF8FA-BA67-0D71-F852-E9877F23E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928" y="1411991"/>
            <a:ext cx="8529640" cy="3966281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101C262-4A1B-01AF-F13C-2A983AC97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0518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98"/>
    </mc:Choice>
    <mc:Fallback>
      <p:transition spd="slow" advTm="6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8CBE1-B19C-0F57-BE7D-F3CD76CC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933" y="5363251"/>
            <a:ext cx="8991600" cy="1264762"/>
          </a:xfrm>
          <a:prstGeom prst="ellipse">
            <a:avLst/>
          </a:prstGeo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700" dirty="0">
                <a:solidFill>
                  <a:srgbClr val="262626"/>
                </a:solidFill>
              </a:rPr>
              <a:t>Mobile  view - screenshots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5B90F36-3C7F-81BB-EB33-B569A4868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14400" y="229987"/>
            <a:ext cx="2137239" cy="49993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3FBBF5E-0325-E25E-7512-651622F984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501073" y="229987"/>
            <a:ext cx="2160328" cy="4999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6CE6D1-42CB-BCB9-0B7B-817684BDF8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1990" y="229987"/>
            <a:ext cx="2387209" cy="499939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49CEC3-5756-6637-03A1-976FE1997C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524567" y="229987"/>
            <a:ext cx="2412205" cy="4999391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CC0DC9B-0F60-582D-8124-08ABFDFA42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1967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10"/>
    </mc:Choice>
    <mc:Fallback>
      <p:transition spd="slow" advTm="31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F95240E-2E0D-3928-C777-70DE7F9A1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94" y="2953751"/>
            <a:ext cx="5620891" cy="33163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BE63E5-1B22-66CD-77C7-8FA4B8B1A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noFill/>
          <a:ln>
            <a:noFill/>
          </a:ln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en-US" dirty="0">
                <a:solidFill>
                  <a:srgbClr val="262626"/>
                </a:solidFill>
              </a:rPr>
              <a:t>About Page Graphical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5F5544-A94A-04C5-CB0A-4610EF25D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603" y="365431"/>
            <a:ext cx="5666530" cy="24932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D432FF-CCE4-5C94-E6B1-97769DE343E8}"/>
              </a:ext>
            </a:extLst>
          </p:cNvPr>
          <p:cNvSpPr txBox="1"/>
          <p:nvPr/>
        </p:nvSpPr>
        <p:spPr>
          <a:xfrm>
            <a:off x="6119732" y="2858703"/>
            <a:ext cx="5285791" cy="3042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Background Image Opacity, utilising ::before pseudo element</a:t>
            </a:r>
          </a:p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Hidden Image in Personality Profile that only appears on desktop views</a:t>
            </a:r>
          </a:p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More Information button that acts as a link to the resume page</a:t>
            </a: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2A38876F-F69F-16E1-FF94-88B5305D7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9453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27"/>
    </mc:Choice>
    <mc:Fallback>
      <p:transition spd="slow" advTm="45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28" name="Picture 27" descr="Small and large spheres">
            <a:extLst>
              <a:ext uri="{FF2B5EF4-FFF2-40B4-BE49-F238E27FC236}">
                <a16:creationId xmlns:a16="http://schemas.microsoft.com/office/drawing/2014/main" id="{25ED84FA-809B-C87C-9DEC-46249555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9091" r="1236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896DA-F5CE-64E0-B0C4-9C3B1D1E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  <a:prstGeom prst="flowChartDocument">
            <a:avLst/>
          </a:prstGeom>
        </p:spPr>
        <p:txBody>
          <a:bodyPr vert="horz" lIns="91440" tIns="45720" rIns="91440" bIns="45720" rtlCol="0" anchor="b" anchorCtr="1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cap="all" spc="200" baseline="0"/>
              <a:t>Web Page Design:</a:t>
            </a:r>
            <a:br>
              <a:rPr lang="en-US" sz="4100" cap="all" spc="200" baseline="0"/>
            </a:br>
            <a:r>
              <a:rPr lang="en-US" sz="4100" cap="all" spc="200" baseline="0"/>
              <a:t>Blog Page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52A3D2-1076-0DC6-8F95-254644CE75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4717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3"/>
    </mc:Choice>
    <mc:Fallback>
      <p:transition spd="slow" advTm="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Wireframe</a:t>
            </a:r>
            <a:endParaRPr lang="en-US" sz="1300" dirty="0">
              <a:solidFill>
                <a:srgbClr val="FFFFFF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E4149CA-25F3-F513-297F-9262D0162D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980" y="783759"/>
            <a:ext cx="7050420" cy="509392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5CD890C-5AC8-8014-4B84-A29CB66979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39080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96"/>
    </mc:Choice>
    <mc:Fallback>
      <p:transition spd="slow" advTm="20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2C849-765E-6BDD-45D1-F5B95DF04F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881"/>
          <a:stretch/>
        </p:blipFill>
        <p:spPr>
          <a:xfrm>
            <a:off x="444140" y="249828"/>
            <a:ext cx="11303719" cy="6358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4744FA-A036-FAF0-80F5-AFEDD9CA6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83" y="101723"/>
            <a:ext cx="2639682" cy="1863981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Desktop View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0343B5A-8637-29FD-71CF-435507C5A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617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21"/>
    </mc:Choice>
    <mc:Fallback>
      <p:transition spd="slow" advTm="2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619BAF-1F57-4825-F465-4A7892B4F3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01" r="3" b="2955"/>
          <a:stretch/>
        </p:blipFill>
        <p:spPr>
          <a:xfrm>
            <a:off x="20" y="4571997"/>
            <a:ext cx="5315041" cy="2286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D5CCEE-8E3A-3E6B-116A-E3A838998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799" y="1281558"/>
            <a:ext cx="5291327" cy="1188720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AU" sz="2600" dirty="0">
                <a:solidFill>
                  <a:srgbClr val="262626"/>
                </a:solidFill>
              </a:rPr>
              <a:t>Graphical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FDDD7-B81F-14B0-0D1E-B2E55E1E9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2858703"/>
            <a:ext cx="5285791" cy="3042547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tx1"/>
                </a:solidFill>
              </a:rPr>
              <a:t>Article elements used to create each divided blog post</a:t>
            </a:r>
          </a:p>
          <a:p>
            <a:endParaRPr lang="en-AU" dirty="0">
              <a:solidFill>
                <a:schemeClr val="tx1"/>
              </a:solidFill>
            </a:endParaRPr>
          </a:p>
          <a:p>
            <a:r>
              <a:rPr lang="en-AU" dirty="0">
                <a:solidFill>
                  <a:schemeClr val="tx1"/>
                </a:solidFill>
              </a:rPr>
              <a:t>::before pseudo element was then applied to each Article element to create the layered background image for each blog post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45CBA-B84D-8469-6938-83B4C03CFB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941" r="3" b="7215"/>
          <a:stretch/>
        </p:blipFill>
        <p:spPr>
          <a:xfrm>
            <a:off x="20" y="-2"/>
            <a:ext cx="5315041" cy="228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7ED6E7-9EE1-BE57-251B-6D23E0A636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786" r="3" b="19016"/>
          <a:stretch/>
        </p:blipFill>
        <p:spPr>
          <a:xfrm>
            <a:off x="20" y="2285998"/>
            <a:ext cx="5315041" cy="228599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D2169E9-9FB3-9960-FBF8-5D9C768C56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33130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45"/>
    </mc:Choice>
    <mc:Fallback>
      <p:transition spd="slow" advTm="23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28" name="Picture 27" descr="Small and large spheres">
            <a:extLst>
              <a:ext uri="{FF2B5EF4-FFF2-40B4-BE49-F238E27FC236}">
                <a16:creationId xmlns:a16="http://schemas.microsoft.com/office/drawing/2014/main" id="{25ED84FA-809B-C87C-9DEC-46249555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9091" r="1236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896DA-F5CE-64E0-B0C4-9C3B1D1E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  <a:prstGeom prst="flowChartDocument">
            <a:avLst/>
          </a:prstGeom>
        </p:spPr>
        <p:txBody>
          <a:bodyPr vert="horz" lIns="91440" tIns="45720" rIns="91440" bIns="45720" rtlCol="0" anchor="b" anchorCtr="1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cap="all" spc="200" baseline="0"/>
              <a:t>Web Page Design:</a:t>
            </a:r>
            <a:br>
              <a:rPr lang="en-US" sz="4100" cap="all" spc="200" baseline="0"/>
            </a:br>
            <a:r>
              <a:rPr lang="en-US" sz="4100" cap="all" spc="200" baseline="0"/>
              <a:t>Contact</a:t>
            </a:r>
            <a:r>
              <a:rPr lang="en-US" sz="4100" cap="all" spc="200"/>
              <a:t> me</a:t>
            </a:r>
            <a:endParaRPr lang="en-US" sz="4100" cap="all" spc="200" baseline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28F3CC6-1184-914C-E747-A3D95F7B48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48243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4"/>
    </mc:Choice>
    <mc:Fallback>
      <p:transition spd="slow" advTm="5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Wireframes</a:t>
            </a:r>
            <a:endParaRPr lang="en-US" sz="1300" dirty="0">
              <a:solidFill>
                <a:srgbClr val="FFFFFF"/>
              </a:solidFill>
            </a:endParaRPr>
          </a:p>
        </p:txBody>
      </p:sp>
      <p:pic>
        <p:nvPicPr>
          <p:cNvPr id="5" name="Picture 4" descr="Screens screenshot of a contact menu&#10;&#10;Description automatically generated">
            <a:extLst>
              <a:ext uri="{FF2B5EF4-FFF2-40B4-BE49-F238E27FC236}">
                <a16:creationId xmlns:a16="http://schemas.microsoft.com/office/drawing/2014/main" id="{2CED5EBB-64F5-CBBC-3FA7-90882452D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234" y="878776"/>
            <a:ext cx="5666237" cy="478574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85AF229-318C-DADA-C7EE-B8DE9411C1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1404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41"/>
    </mc:Choice>
    <mc:Fallback>
      <p:transition spd="slow" advTm="11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D542-7FAD-F04C-A145-3D06B67A1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121" y="93835"/>
            <a:ext cx="4425758" cy="881525"/>
          </a:xfrm>
        </p:spPr>
        <p:txBody>
          <a:bodyPr>
            <a:normAutofit fontScale="90000"/>
          </a:bodyPr>
          <a:lstStyle/>
          <a:p>
            <a:r>
              <a:rPr lang="en-AU" dirty="0"/>
              <a:t>Contact page web view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EF54CD-7828-8D9A-3EDB-FDD371D66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885" y="1350046"/>
            <a:ext cx="2439268" cy="5334132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243319-55BB-79F9-E4E9-D85C54D804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9087" y="1350046"/>
            <a:ext cx="6465616" cy="5334132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99F2366-BA7C-E2BC-752D-2D9DB7C8ED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41454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75"/>
    </mc:Choice>
    <mc:Fallback>
      <p:transition spd="slow" advTm="16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2383-B24B-A965-B1CC-66CD71577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06" y="780643"/>
            <a:ext cx="1828800" cy="1828800"/>
          </a:xfrm>
          <a:prstGeom prst="ellipse">
            <a:avLst/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Sitemap</a:t>
            </a: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diagram of a company&#10;&#10;Description automatically generated">
            <a:extLst>
              <a:ext uri="{FF2B5EF4-FFF2-40B4-BE49-F238E27FC236}">
                <a16:creationId xmlns:a16="http://schemas.microsoft.com/office/drawing/2014/main" id="{8705B1C4-9868-E59C-1FF1-8FEB0EE49A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210" y="1519403"/>
            <a:ext cx="7915425" cy="3819193"/>
          </a:xfrm>
          <a:prstGeom prst="rect">
            <a:avLst/>
          </a:prstGeom>
        </p:spPr>
      </p:pic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3AB3F807-BFED-F9CF-436A-C1AB889286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1836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13"/>
    </mc:Choice>
    <mc:Fallback>
      <p:transition spd="slow" advTm="47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28" name="Picture 27" descr="Small and large spheres">
            <a:extLst>
              <a:ext uri="{FF2B5EF4-FFF2-40B4-BE49-F238E27FC236}">
                <a16:creationId xmlns:a16="http://schemas.microsoft.com/office/drawing/2014/main" id="{25ED84FA-809B-C87C-9DEC-46249555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9091" r="1236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896DA-F5CE-64E0-B0C4-9C3B1D1E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  <a:prstGeom prst="flowChartDocument">
            <a:avLst/>
          </a:prstGeom>
        </p:spPr>
        <p:txBody>
          <a:bodyPr vert="horz" lIns="91440" tIns="45720" rIns="91440" bIns="45720" rtlCol="0" anchor="b" anchorCtr="1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cap="all" spc="200" baseline="0" dirty="0"/>
              <a:t>Web Page Design:</a:t>
            </a:r>
            <a:br>
              <a:rPr lang="en-US" sz="4100" cap="all" spc="200" baseline="0" dirty="0"/>
            </a:br>
            <a:r>
              <a:rPr lang="en-US" sz="4100" cap="all" spc="200" dirty="0"/>
              <a:t>resume</a:t>
            </a:r>
            <a:endParaRPr lang="en-US" sz="4100" cap="all" spc="200" baseline="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2037577-F705-7E43-C9AE-BF729B72B3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7986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0"/>
    </mc:Choice>
    <mc:Fallback>
      <p:transition spd="slow" advTm="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Wireframes</a:t>
            </a:r>
            <a:endParaRPr lang="en-US" sz="1300" dirty="0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823221A-5881-D296-E853-A3E8D91C4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134" y="1087613"/>
            <a:ext cx="8221792" cy="468277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EC53DF9-B1A5-99BE-557A-BF5761E043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67212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09"/>
    </mc:Choice>
    <mc:Fallback>
      <p:transition spd="slow" advTm="23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4716-D3DC-2A96-DACB-44BC636C9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 fontScale="90000"/>
          </a:bodyPr>
          <a:lstStyle/>
          <a:p>
            <a:r>
              <a:rPr lang="en-AU" dirty="0"/>
              <a:t>Contact Page	Mobile and Desktop View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F7C13FEA-C987-12FC-0190-75574253C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561" y="2617789"/>
            <a:ext cx="2930517" cy="3880773"/>
          </a:xfrm>
        </p:spPr>
        <p:txBody>
          <a:bodyPr>
            <a:normAutofit/>
          </a:bodyPr>
          <a:lstStyle/>
          <a:p>
            <a:r>
              <a:rPr lang="en-US" dirty="0"/>
              <a:t>Two main divisions in layout – mobile/tablet and then to large/desktop view </a:t>
            </a:r>
          </a:p>
          <a:p>
            <a:r>
              <a:rPr lang="en-US" dirty="0"/>
              <a:t>Main difference is hidden vs unhidden image between the two views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CE7C35-0124-2BC6-5329-20693E4C5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257" y="1436379"/>
            <a:ext cx="5603876" cy="366478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327AE8-C3E7-90A8-2FC6-B2B28F8BA6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6828" y="1090443"/>
            <a:ext cx="2619184" cy="4677114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AC767327-DD46-5D1F-754B-FB42796FD4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2546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71"/>
    </mc:Choice>
    <mc:Fallback>
      <p:transition spd="slow" advTm="20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0131F-31E7-15AA-9229-0DAEC4B82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32C5E-E105-5334-269E-92494EBDC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4867"/>
            <a:ext cx="8596668" cy="4356495"/>
          </a:xfrm>
        </p:spPr>
        <p:txBody>
          <a:bodyPr/>
          <a:lstStyle/>
          <a:p>
            <a:r>
              <a:rPr lang="en-AU" dirty="0"/>
              <a:t>Difficulties and Roadblocks</a:t>
            </a:r>
          </a:p>
          <a:p>
            <a:pPr lvl="1"/>
            <a:r>
              <a:rPr lang="en-AU" dirty="0"/>
              <a:t>Time management</a:t>
            </a:r>
          </a:p>
          <a:p>
            <a:pPr lvl="1"/>
            <a:r>
              <a:rPr lang="en-AU" dirty="0"/>
              <a:t>Design process and changes in designs</a:t>
            </a:r>
          </a:p>
          <a:p>
            <a:pPr lvl="1"/>
            <a:r>
              <a:rPr lang="en-AU" dirty="0"/>
              <a:t>Proper semantic HTML elements to be done as code is being prepared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44FC468-9112-0110-C3BF-83BBFE1B83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9176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26"/>
    </mc:Choice>
    <mc:Fallback>
      <p:transition spd="slow" advTm="51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25ED84FA-809B-C87C-9DEC-46249555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9091" r="1236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896DA-F5CE-64E0-B0C4-9C3B1D1E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  <a:prstGeom prst="flowChartDocument">
            <a:avLst/>
          </a:prstGeom>
        </p:spPr>
        <p:txBody>
          <a:bodyPr vert="horz" lIns="91440" tIns="45720" rIns="91440" bIns="45720" rtlCol="0" anchor="b" anchorCtr="1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cap="all" spc="200" baseline="0"/>
              <a:t>Web Page Design:</a:t>
            </a:r>
            <a:br>
              <a:rPr lang="en-US" sz="4100" cap="all" spc="200" baseline="0"/>
            </a:br>
            <a:r>
              <a:rPr lang="en-US" sz="4100" cap="all" spc="200" baseline="0"/>
              <a:t>Home Page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63" name="Audio 62">
            <a:hlinkClick r:id="" action="ppaction://media"/>
            <a:extLst>
              <a:ext uri="{FF2B5EF4-FFF2-40B4-BE49-F238E27FC236}">
                <a16:creationId xmlns:a16="http://schemas.microsoft.com/office/drawing/2014/main" id="{E386BBED-5BB4-90E9-6595-90D3DC121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03072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46"/>
    </mc:Choice>
    <mc:Fallback>
      <p:transition spd="slow" advTm="10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8">
            <a:extLst>
              <a:ext uri="{FF2B5EF4-FFF2-40B4-BE49-F238E27FC236}">
                <a16:creationId xmlns:a16="http://schemas.microsoft.com/office/drawing/2014/main" id="{9729ECE0-244C-5B39-4CD8-BE7562387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8797" y="1115524"/>
            <a:ext cx="2058994" cy="462695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E53BC2-1C88-9FC9-91C8-3D31A0F6F0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620" y="2051403"/>
            <a:ext cx="3477620" cy="79212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130AA7B-D65D-0794-131B-F211C57AE224}"/>
              </a:ext>
            </a:extLst>
          </p:cNvPr>
          <p:cNvSpPr txBox="1"/>
          <p:nvPr/>
        </p:nvSpPr>
        <p:spPr>
          <a:xfrm>
            <a:off x="7181435" y="1335552"/>
            <a:ext cx="1426034" cy="634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47873">
              <a:spcAft>
                <a:spcPts val="948"/>
              </a:spcAft>
            </a:pPr>
            <a:r>
              <a:rPr lang="en-AU" sz="1763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Header &amp; Nav Bar</a:t>
            </a:r>
            <a:endParaRPr lang="en-AU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7FA5D3F-088E-D9B3-DD6E-3644F24259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1620" y="4340632"/>
            <a:ext cx="3467972" cy="79212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3B9B986-BF1B-4214-713D-B9E1A678A15A}"/>
              </a:ext>
            </a:extLst>
          </p:cNvPr>
          <p:cNvSpPr txBox="1"/>
          <p:nvPr/>
        </p:nvSpPr>
        <p:spPr>
          <a:xfrm>
            <a:off x="7256542" y="3735282"/>
            <a:ext cx="1350927" cy="363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47873">
              <a:spcAft>
                <a:spcPts val="948"/>
              </a:spcAft>
            </a:pPr>
            <a:r>
              <a:rPr lang="en-AU" sz="1763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Footer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172" y="398372"/>
            <a:ext cx="2606628" cy="2445157"/>
          </a:xfrm>
          <a:prstGeom prst="ellipse">
            <a:avLst/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Wireframe – Mobile View</a:t>
            </a:r>
          </a:p>
        </p:txBody>
      </p:sp>
      <p:pic>
        <p:nvPicPr>
          <p:cNvPr id="51" name="Audio 50">
            <a:hlinkClick r:id="" action="ppaction://media"/>
            <a:extLst>
              <a:ext uri="{FF2B5EF4-FFF2-40B4-BE49-F238E27FC236}">
                <a16:creationId xmlns:a16="http://schemas.microsoft.com/office/drawing/2014/main" id="{02621A02-49AA-CF88-67D0-97D398FC1C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58012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36"/>
    </mc:Choice>
    <mc:Fallback>
      <p:transition spd="slow" advTm="56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B8CBE1-B19C-0F57-BE7D-F3CD76CC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Mobile  view - screenshots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5B90F36-3C7F-81BB-EB33-B569A4868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75963" y="720233"/>
            <a:ext cx="1566213" cy="364235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3FBBF5E-0325-E25E-7512-651622F984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1108" y="720233"/>
            <a:ext cx="1730119" cy="36423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49CEC3-5756-6637-03A1-976FE1997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9864" y="715740"/>
            <a:ext cx="1784755" cy="3642357"/>
          </a:xfrm>
          <a:prstGeom prst="rect">
            <a:avLst/>
          </a:prstGeom>
        </p:spPr>
      </p:pic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AC122242-3757-ECB9-1206-62F03B63D7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630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52"/>
    </mc:Choice>
    <mc:Fallback>
      <p:transition spd="slow" advTm="16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53B5-B31B-8A6A-3A5E-F469B66F2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172" y="398372"/>
            <a:ext cx="2606628" cy="2445157"/>
          </a:xfrm>
          <a:prstGeom prst="ellipse">
            <a:avLst/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Wireframe – Medium - Desktop 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E2B2F-3CC1-06C3-B3CE-37BADC92E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6653" y="1317459"/>
            <a:ext cx="8578455" cy="433654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A33BA43-C98A-537F-3C03-4A5FA6DC2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9218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97"/>
    </mc:Choice>
    <mc:Fallback>
      <p:transition spd="slow" advTm="36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3C16719-55DC-1B70-CCAB-01F977C00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680353" cy="38050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C2C4028-D052-DE53-21C4-55D9AF3D6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07233"/>
            <a:ext cx="4679346" cy="335076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00D99E4-AB13-1C09-2DD5-0B0EED8876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1647" y="0"/>
            <a:ext cx="4680351" cy="32049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85BC0DE-884F-C917-5B2E-3A9B32CBBC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1648" y="3112463"/>
            <a:ext cx="4680352" cy="3745537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2A00036E-2F84-1937-2914-430877624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3444" y="1831000"/>
            <a:ext cx="3404104" cy="3039534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838200" dist="152400" dir="9240000" sx="130000" sy="130000" algn="ctr" rotWithShape="0">
              <a:schemeClr val="bg1">
                <a:alpha val="15000"/>
              </a:schemeClr>
            </a:outerShdw>
          </a:effectLst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300" dirty="0">
                <a:solidFill>
                  <a:srgbClr val="FFFFFF"/>
                </a:solidFill>
              </a:rPr>
              <a:t>Larger screen and desktop view examples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50A3E9-1A41-EBEE-3D6A-D7DAA66C7CC4}"/>
              </a:ext>
            </a:extLst>
          </p:cNvPr>
          <p:cNvSpPr txBox="1"/>
          <p:nvPr/>
        </p:nvSpPr>
        <p:spPr>
          <a:xfrm>
            <a:off x="5755621" y="5695002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Large Screen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934B8E-A95C-38B2-6A04-EC3CCF25EFC9}"/>
              </a:ext>
            </a:extLst>
          </p:cNvPr>
          <p:cNvSpPr txBox="1"/>
          <p:nvPr/>
        </p:nvSpPr>
        <p:spPr>
          <a:xfrm>
            <a:off x="4942821" y="730834"/>
            <a:ext cx="162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Desktop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0D2ABC9-4029-371A-6946-99DF1C1A619D}"/>
              </a:ext>
            </a:extLst>
          </p:cNvPr>
          <p:cNvSpPr/>
          <p:nvPr/>
        </p:nvSpPr>
        <p:spPr>
          <a:xfrm>
            <a:off x="6095496" y="855133"/>
            <a:ext cx="1177371" cy="182201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Arrow: Left 41">
            <a:extLst>
              <a:ext uri="{FF2B5EF4-FFF2-40B4-BE49-F238E27FC236}">
                <a16:creationId xmlns:a16="http://schemas.microsoft.com/office/drawing/2014/main" id="{CF446312-CF25-A4A8-35B7-FBE948B00024}"/>
              </a:ext>
            </a:extLst>
          </p:cNvPr>
          <p:cNvSpPr/>
          <p:nvPr/>
        </p:nvSpPr>
        <p:spPr>
          <a:xfrm>
            <a:off x="4766733" y="5802367"/>
            <a:ext cx="934711" cy="214731"/>
          </a:xfrm>
          <a:prstGeom prst="lef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6E1F828B-8AB5-A6EF-C2F7-6A0629AF94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53357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43"/>
    </mc:Choice>
    <mc:Fallback>
      <p:transition spd="slow" advTm="43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63E5-1B22-66CD-77C7-8FA4B8B1A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26" y="171282"/>
            <a:ext cx="7169173" cy="586100"/>
          </a:xfrm>
        </p:spPr>
        <p:txBody>
          <a:bodyPr>
            <a:normAutofit fontScale="90000"/>
          </a:bodyPr>
          <a:lstStyle/>
          <a:p>
            <a:r>
              <a:rPr lang="en-AU" dirty="0"/>
              <a:t>Home Page Graphical Features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BE6441-FE36-4930-4BA6-01E23927E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4843" y="893414"/>
            <a:ext cx="3250504" cy="37122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C04B4C-2E3B-4150-3322-875FF4923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613" y="228202"/>
            <a:ext cx="3070008" cy="20313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4E0BC5-EC9A-D714-B631-B18D754AAA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27" y="5387858"/>
            <a:ext cx="3263920" cy="12988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16EE6C-C2AB-A2F7-E37E-1D17F25645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2427" y="1352630"/>
            <a:ext cx="2519955" cy="5334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B00FC2C-D3D1-26F4-C9CE-AA21FA446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03767" y="2734867"/>
            <a:ext cx="2816806" cy="39518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254ECC-5D6E-7E89-3D49-7293B1E689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53811" y="2734868"/>
            <a:ext cx="2816806" cy="39518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8EAAA9F-D49F-ADBE-016E-AC1A69A2E155}"/>
              </a:ext>
            </a:extLst>
          </p:cNvPr>
          <p:cNvSpPr txBox="1"/>
          <p:nvPr/>
        </p:nvSpPr>
        <p:spPr>
          <a:xfrm>
            <a:off x="482600" y="4851400"/>
            <a:ext cx="2538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HTML Code Snippet</a:t>
            </a:r>
          </a:p>
          <a:p>
            <a:pPr algn="ctr"/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35CC3-740B-9F04-156B-2ED9D9CFCE38}"/>
              </a:ext>
            </a:extLst>
          </p:cNvPr>
          <p:cNvSpPr txBox="1"/>
          <p:nvPr/>
        </p:nvSpPr>
        <p:spPr>
          <a:xfrm>
            <a:off x="3619185" y="920727"/>
            <a:ext cx="2538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SCSS Code Snippet</a:t>
            </a:r>
          </a:p>
          <a:p>
            <a:pPr algn="ctr"/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D014D7-1869-C106-9126-2E89A8C2DAD9}"/>
              </a:ext>
            </a:extLst>
          </p:cNvPr>
          <p:cNvSpPr txBox="1"/>
          <p:nvPr/>
        </p:nvSpPr>
        <p:spPr>
          <a:xfrm>
            <a:off x="6456732" y="2328333"/>
            <a:ext cx="2538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HTML Code Snippet</a:t>
            </a:r>
          </a:p>
          <a:p>
            <a:pPr algn="ctr"/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040CC-41B1-E45C-3361-160235822207}"/>
              </a:ext>
            </a:extLst>
          </p:cNvPr>
          <p:cNvSpPr txBox="1"/>
          <p:nvPr/>
        </p:nvSpPr>
        <p:spPr>
          <a:xfrm>
            <a:off x="9436229" y="2328333"/>
            <a:ext cx="2538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SCSS Code Snippet</a:t>
            </a:r>
          </a:p>
          <a:p>
            <a:pPr algn="ctr"/>
            <a:endParaRPr lang="en-AU" dirty="0"/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AEDD7F6B-08C1-CFB8-FBE3-FE5858EB86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99332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29"/>
    </mc:Choice>
    <mc:Fallback>
      <p:transition spd="slow" advTm="55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28" name="Picture 27" descr="Small and large spheres">
            <a:extLst>
              <a:ext uri="{FF2B5EF4-FFF2-40B4-BE49-F238E27FC236}">
                <a16:creationId xmlns:a16="http://schemas.microsoft.com/office/drawing/2014/main" id="{25ED84FA-809B-C87C-9DEC-46249555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9091" r="1236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2896DA-F5CE-64E0-B0C4-9C3B1D1E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  <a:prstGeom prst="flowChartDocument">
            <a:avLst/>
          </a:prstGeom>
        </p:spPr>
        <p:txBody>
          <a:bodyPr vert="horz" lIns="91440" tIns="45720" rIns="91440" bIns="45720" rtlCol="0" anchor="b" anchorCtr="1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cap="all" spc="200" baseline="0"/>
              <a:t>Web Page Design:</a:t>
            </a:r>
            <a:br>
              <a:rPr lang="en-US" sz="4100" cap="all" spc="200" baseline="0"/>
            </a:br>
            <a:r>
              <a:rPr lang="en-US" sz="4100" cap="all" spc="200" baseline="0"/>
              <a:t>About Page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02E9475-188F-D147-3A8D-4F47D604F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416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1"/>
    </mc:Choice>
    <mc:Fallback>
      <p:transition spd="slow" advTm="4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234</TotalTime>
  <Words>226</Words>
  <Application>Microsoft Office PowerPoint</Application>
  <PresentationFormat>Widescreen</PresentationFormat>
  <Paragraphs>45</Paragraphs>
  <Slides>23</Slides>
  <Notes>1</Notes>
  <HiddenSlides>0</HiddenSlides>
  <MMClips>23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Trebuchet MS</vt:lpstr>
      <vt:lpstr>Wingdings 3</vt:lpstr>
      <vt:lpstr>Facet</vt:lpstr>
      <vt:lpstr>Portfolio Assignment</vt:lpstr>
      <vt:lpstr>Sitemap</vt:lpstr>
      <vt:lpstr>Web Page Design: Home Page</vt:lpstr>
      <vt:lpstr>Wireframe – Mobile View</vt:lpstr>
      <vt:lpstr>Mobile  view - screenshots</vt:lpstr>
      <vt:lpstr>Wireframe – Medium - Desktop View</vt:lpstr>
      <vt:lpstr>Larger screen and desktop view examples</vt:lpstr>
      <vt:lpstr>Home Page Graphical Features</vt:lpstr>
      <vt:lpstr>Web Page Design: About Page</vt:lpstr>
      <vt:lpstr>Wireframes</vt:lpstr>
      <vt:lpstr>Mobile  view - screenshots</vt:lpstr>
      <vt:lpstr>About Page Graphical Features</vt:lpstr>
      <vt:lpstr>Web Page Design: Blog Page</vt:lpstr>
      <vt:lpstr>Wireframe</vt:lpstr>
      <vt:lpstr>Desktop View</vt:lpstr>
      <vt:lpstr>Graphical Content</vt:lpstr>
      <vt:lpstr>Web Page Design: Contact me</vt:lpstr>
      <vt:lpstr>Wireframes</vt:lpstr>
      <vt:lpstr>Contact page web view screenshots</vt:lpstr>
      <vt:lpstr>Web Page Design: resume</vt:lpstr>
      <vt:lpstr>Wireframes</vt:lpstr>
      <vt:lpstr>Contact Page Mobile and Desktop View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Assignment</dc:title>
  <dc:creator>Philip Mills</dc:creator>
  <cp:lastModifiedBy>Philip Mills</cp:lastModifiedBy>
  <cp:revision>1</cp:revision>
  <dcterms:created xsi:type="dcterms:W3CDTF">2023-11-18T04:29:07Z</dcterms:created>
  <dcterms:modified xsi:type="dcterms:W3CDTF">2023-11-18T08:23:47Z</dcterms:modified>
</cp:coreProperties>
</file>

<file path=docProps/thumbnail.jpeg>
</file>